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701173f0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701173f0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701173f0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701173f0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701173f0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701173f0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701173f0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8701173f0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701173f0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701173f0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701173f0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701173f0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701173f0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8701173f0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701173f0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701173f0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701173f0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701173f0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701173f0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701173f0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031"/>
            <a:ext cx="9143999" cy="481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 title="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033"/>
            <a:ext cx="9144000" cy="478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 title="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6442"/>
            <a:ext cx="9144001" cy="4630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21"/>
            <a:ext cx="9144000" cy="5112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5" y="0"/>
            <a:ext cx="908137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81"/>
            <a:ext cx="9143999" cy="513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199"/>
            <a:ext cx="9144001" cy="487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376"/>
            <a:ext cx="9144001" cy="488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 title="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2503"/>
            <a:ext cx="9144000" cy="4618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 title="0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3440"/>
            <a:ext cx="9144000" cy="453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 title="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399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